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078"/>
    <a:srgbClr val="FF2D55"/>
    <a:srgbClr val="4076A3"/>
    <a:srgbClr val="008FBE"/>
    <a:srgbClr val="FF2952"/>
    <a:srgbClr val="E2002B"/>
    <a:srgbClr val="9E0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80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7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728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120145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94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35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57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2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45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58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52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39F54-8A4D-46C7-8B91-927DA3614381}" type="datetimeFigureOut">
              <a:rPr lang="en-GB" smtClean="0"/>
              <a:t>16/08/2020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E6FA0-E919-4A6C-9775-18FA8EC58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07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21F6296-A549-4F83-B5B3-AC0848E6BAEF}"/>
              </a:ext>
            </a:extLst>
          </p:cNvPr>
          <p:cNvGrpSpPr/>
          <p:nvPr/>
        </p:nvGrpSpPr>
        <p:grpSpPr>
          <a:xfrm>
            <a:off x="0" y="1255890"/>
            <a:ext cx="9144000" cy="5602111"/>
            <a:chOff x="0" y="6028267"/>
            <a:chExt cx="43891201" cy="26890133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xmlns:p15="http://schemas.microsoft.com/office/powerpoint/2012/main" xmlns:p14="http://schemas.microsoft.com/office/powerpoint/2010/main" xmlns="" id="{54EF5A1D-A47F-4CE3-BE70-8A161F635104}"/>
                </a:ext>
              </a:extLst>
            </p:cNvPr>
            <p:cNvGrpSpPr/>
            <p:nvPr/>
          </p:nvGrpSpPr>
          <p:grpSpPr>
            <a:xfrm>
              <a:off x="0" y="6028267"/>
              <a:ext cx="43891201" cy="26128136"/>
              <a:chOff x="0" y="5073453"/>
              <a:chExt cx="43891201" cy="27082949"/>
            </a:xfrm>
          </p:grpSpPr>
          <p:sp>
            <p:nvSpPr>
              <p:cNvPr id="35" name="Flowchart: Document 34"/>
              <p:cNvSpPr/>
              <p:nvPr/>
            </p:nvSpPr>
            <p:spPr>
              <a:xfrm rot="10800000">
                <a:off x="3" y="5073453"/>
                <a:ext cx="43891194" cy="17841375"/>
              </a:xfrm>
              <a:prstGeom prst="flowChartDocument">
                <a:avLst/>
              </a:prstGeom>
              <a:solidFill>
                <a:srgbClr val="008F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endParaRPr lang="en-US" sz="375"/>
              </a:p>
            </p:txBody>
          </p:sp>
          <p:sp>
            <p:nvSpPr>
              <p:cNvPr id="38" name="Flowchart: Document 37"/>
              <p:cNvSpPr/>
              <p:nvPr/>
            </p:nvSpPr>
            <p:spPr>
              <a:xfrm rot="10800000">
                <a:off x="0" y="5348902"/>
                <a:ext cx="43891200" cy="17565925"/>
              </a:xfrm>
              <a:prstGeom prst="flowChartDocument">
                <a:avLst/>
              </a:prstGeom>
              <a:solidFill>
                <a:srgbClr val="FF2D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endParaRPr lang="en-US" sz="375"/>
              </a:p>
            </p:txBody>
          </p:sp>
          <p:sp>
            <p:nvSpPr>
              <p:cNvPr id="39" name="Flowchart: Document 70"/>
              <p:cNvSpPr/>
              <p:nvPr/>
            </p:nvSpPr>
            <p:spPr>
              <a:xfrm rot="10800000" flipH="1">
                <a:off x="0" y="5254195"/>
                <a:ext cx="43891201" cy="17672427"/>
              </a:xfrm>
              <a:custGeom>
                <a:avLst/>
                <a:gdLst>
                  <a:gd name="connsiteX0" fmla="*/ 0 w 21600"/>
                  <a:gd name="connsiteY0" fmla="*/ 0 h 21600"/>
                  <a:gd name="connsiteX1" fmla="*/ 21600 w 21600"/>
                  <a:gd name="connsiteY1" fmla="*/ 0 h 21600"/>
                  <a:gd name="connsiteX2" fmla="*/ 21600 w 21600"/>
                  <a:gd name="connsiteY2" fmla="*/ 17322 h 21600"/>
                  <a:gd name="connsiteX3" fmla="*/ 0 w 21600"/>
                  <a:gd name="connsiteY3" fmla="*/ 20172 h 21600"/>
                  <a:gd name="connsiteX4" fmla="*/ 0 w 21600"/>
                  <a:gd name="connsiteY4" fmla="*/ 0 h 21600"/>
                  <a:gd name="connsiteX0dup0" fmla="*/ 0 w 21600"/>
                  <a:gd name="connsiteY0dup0" fmla="*/ 0 h 21495"/>
                  <a:gd name="connsiteX1dup0" fmla="*/ 21600 w 21600"/>
                  <a:gd name="connsiteY1dup0" fmla="*/ 0 h 21495"/>
                  <a:gd name="connsiteX2dup0" fmla="*/ 15601 w 21600"/>
                  <a:gd name="connsiteY2dup0" fmla="*/ 18514 h 21495"/>
                  <a:gd name="connsiteX3dup0" fmla="*/ 0 w 21600"/>
                  <a:gd name="connsiteY3dup0" fmla="*/ 20172 h 21495"/>
                  <a:gd name="connsiteX4dup0" fmla="*/ 0 w 21600"/>
                  <a:gd name="connsiteY4dup0" fmla="*/ 0 h 21495"/>
                  <a:gd name="connsiteX0dup0dup1" fmla="*/ 0 w 15601"/>
                  <a:gd name="connsiteY0dup0dup1" fmla="*/ 29 h 21524"/>
                  <a:gd name="connsiteX1dup0dup1" fmla="*/ 15591 w 15601"/>
                  <a:gd name="connsiteY1dup0dup1" fmla="*/ 0 h 21524"/>
                  <a:gd name="connsiteX2dup0dup1" fmla="*/ 15601 w 15601"/>
                  <a:gd name="connsiteY2dup0dup1" fmla="*/ 18543 h 21524"/>
                  <a:gd name="connsiteX3dup0dup1" fmla="*/ 0 w 15601"/>
                  <a:gd name="connsiteY3dup0dup1" fmla="*/ 20201 h 21524"/>
                  <a:gd name="connsiteX4dup0dup1" fmla="*/ 0 w 15601"/>
                  <a:gd name="connsiteY4dup0dup1" fmla="*/ 29 h 21524"/>
                  <a:gd name="connsiteX0dup0dup1dup2" fmla="*/ 0 w 15601"/>
                  <a:gd name="connsiteY0dup0dup1dup2" fmla="*/ 29 h 21278"/>
                  <a:gd name="connsiteX1dup0dup1dup2" fmla="*/ 15591 w 15601"/>
                  <a:gd name="connsiteY1dup0dup1dup2" fmla="*/ 0 h 21278"/>
                  <a:gd name="connsiteX2dup0dup1dup2" fmla="*/ 15601 w 15601"/>
                  <a:gd name="connsiteY2dup0dup1dup2" fmla="*/ 18543 h 21278"/>
                  <a:gd name="connsiteX3dup0dup1dup2" fmla="*/ 0 w 15601"/>
                  <a:gd name="connsiteY3dup0dup1dup2" fmla="*/ 20201 h 21278"/>
                  <a:gd name="connsiteX4dup0dup1dup2" fmla="*/ 0 w 15601"/>
                  <a:gd name="connsiteY4dup0dup1dup2" fmla="*/ 29 h 21278"/>
                  <a:gd name="connsiteX0dup0dup1dup2dup3" fmla="*/ 0 w 15601"/>
                  <a:gd name="connsiteY0dup0dup1dup2dup3" fmla="*/ 29 h 21156"/>
                  <a:gd name="connsiteX1dup0dup1dup2dup3" fmla="*/ 15591 w 15601"/>
                  <a:gd name="connsiteY1dup0dup1dup2dup3" fmla="*/ 0 h 21156"/>
                  <a:gd name="connsiteX2dup0dup1dup2dup3" fmla="*/ 15601 w 15601"/>
                  <a:gd name="connsiteY2dup0dup1dup2dup3" fmla="*/ 18543 h 21156"/>
                  <a:gd name="connsiteX3dup0dup1dup2dup3" fmla="*/ 0 w 15601"/>
                  <a:gd name="connsiteY3dup0dup1dup2dup3" fmla="*/ 20201 h 21156"/>
                  <a:gd name="connsiteX4dup0dup1dup2dup3" fmla="*/ 0 w 15601"/>
                  <a:gd name="connsiteY4dup0dup1dup2dup3" fmla="*/ 29 h 21156"/>
                  <a:gd name="connsiteX0dup0dup1dup2dup3dup4" fmla="*/ 0 w 15601"/>
                  <a:gd name="connsiteY0dup0dup1dup2dup3dup4" fmla="*/ 29 h 21172"/>
                  <a:gd name="connsiteX1dup0dup1dup2dup3dup4" fmla="*/ 15591 w 15601"/>
                  <a:gd name="connsiteY1dup0dup1dup2dup3dup4" fmla="*/ 0 h 21172"/>
                  <a:gd name="connsiteX2dup0dup1dup2dup3dup4" fmla="*/ 15601 w 15601"/>
                  <a:gd name="connsiteY2dup0dup1dup2dup3dup4" fmla="*/ 18543 h 21172"/>
                  <a:gd name="connsiteX3dup0dup1dup2dup3dup4" fmla="*/ 0 w 15601"/>
                  <a:gd name="connsiteY3dup0dup1dup2dup3dup4" fmla="*/ 20201 h 21172"/>
                  <a:gd name="connsiteX4dup0dup1dup2dup3dup4" fmla="*/ 0 w 15601"/>
                  <a:gd name="connsiteY4dup0dup1dup2dup3dup4" fmla="*/ 29 h 21172"/>
                  <a:gd name="connsiteX0dup0dup1dup2dup3dup4dup5" fmla="*/ 0 w 15601"/>
                  <a:gd name="connsiteY0dup0dup1dup2dup3dup4dup5" fmla="*/ 29 h 21294"/>
                  <a:gd name="connsiteX1dup0dup1dup2dup3dup4dup5" fmla="*/ 15591 w 15601"/>
                  <a:gd name="connsiteY1dup0dup1dup2dup3dup4dup5" fmla="*/ 0 h 21294"/>
                  <a:gd name="connsiteX2dup0dup1dup2dup3dup4dup5" fmla="*/ 15601 w 15601"/>
                  <a:gd name="connsiteY2dup0dup1dup2dup3dup4dup5" fmla="*/ 18543 h 21294"/>
                  <a:gd name="connsiteX3dup0dup1dup2dup3dup4dup5" fmla="*/ 0 w 15601"/>
                  <a:gd name="connsiteY3dup0dup1dup2dup3dup4dup5" fmla="*/ 20201 h 21294"/>
                  <a:gd name="connsiteX4dup0dup1dup2dup3dup4dup5" fmla="*/ 0 w 15601"/>
                  <a:gd name="connsiteY4dup0dup1dup2dup3dup4dup5" fmla="*/ 29 h 21294"/>
                  <a:gd name="connsiteX0dup0dup1dup2dup3dup4dup5dup6" fmla="*/ 0 w 15601"/>
                  <a:gd name="connsiteY0dup0dup1dup2dup3dup4dup5dup6" fmla="*/ 29 h 21270"/>
                  <a:gd name="connsiteX1dup0dup1dup2dup3dup4dup5dup6" fmla="*/ 15591 w 15601"/>
                  <a:gd name="connsiteY1dup0dup1dup2dup3dup4dup5dup6" fmla="*/ 0 h 21270"/>
                  <a:gd name="connsiteX2dup0dup1dup2dup3dup4dup5dup6" fmla="*/ 15601 w 15601"/>
                  <a:gd name="connsiteY2dup0dup1dup2dup3dup4dup5dup6" fmla="*/ 18543 h 21270"/>
                  <a:gd name="connsiteX3dup0dup1dup2dup3dup4dup5dup6" fmla="*/ 0 w 15601"/>
                  <a:gd name="connsiteY3dup0dup1dup2dup3dup4dup5dup6" fmla="*/ 20201 h 21270"/>
                  <a:gd name="connsiteX4dup0dup1dup2dup3dup4dup5dup6" fmla="*/ 0 w 15601"/>
                  <a:gd name="connsiteY4dup0dup1dup2dup3dup4dup5dup6" fmla="*/ 29 h 21270"/>
                  <a:gd name="connsiteX0dup0dup1dup2dup3dup4dup5dup6dup7" fmla="*/ 0 w 15601"/>
                  <a:gd name="connsiteY0dup0dup1dup2dup3dup4dup5dup6dup7" fmla="*/ 29 h 21322"/>
                  <a:gd name="connsiteX1dup0dup1dup2dup3dup4dup5dup6dup7" fmla="*/ 15591 w 15601"/>
                  <a:gd name="connsiteY1dup0dup1dup2dup3dup4dup5dup6dup7" fmla="*/ 0 h 21322"/>
                  <a:gd name="connsiteX2dup0dup1dup2dup3dup4dup5dup6dup7" fmla="*/ 15601 w 15601"/>
                  <a:gd name="connsiteY2dup0dup1dup2dup3dup4dup5dup6dup7" fmla="*/ 18863 h 21322"/>
                  <a:gd name="connsiteX3dup0dup1dup2dup3dup4dup5dup6dup7" fmla="*/ 0 w 15601"/>
                  <a:gd name="connsiteY3dup0dup1dup2dup3dup4dup5dup6dup7" fmla="*/ 20201 h 21322"/>
                  <a:gd name="connsiteX4dup0dup1dup2dup3dup4dup5dup6dup7" fmla="*/ 0 w 15601"/>
                  <a:gd name="connsiteY4dup0dup1dup2dup3dup4dup5dup6dup7" fmla="*/ 29 h 21322"/>
                  <a:gd name="connsiteX0dup0dup1dup2dup3dup4dup5dup6dup7dup8" fmla="*/ 0 w 15601"/>
                  <a:gd name="connsiteY0dup0dup1dup2dup3dup4dup5dup6dup7dup8" fmla="*/ 29 h 21347"/>
                  <a:gd name="connsiteX1dup0dup1dup2dup3dup4dup5dup6dup7dup8" fmla="*/ 15591 w 15601"/>
                  <a:gd name="connsiteY1dup0dup1dup2dup3dup4dup5dup6dup7dup8" fmla="*/ 0 h 21347"/>
                  <a:gd name="connsiteX2dup0dup1dup2dup3dup4dup5dup6dup7dup8" fmla="*/ 15601 w 15601"/>
                  <a:gd name="connsiteY2dup0dup1dup2dup3dup4dup5dup6dup7dup8" fmla="*/ 18863 h 21347"/>
                  <a:gd name="connsiteX3dup0dup1dup2dup3dup4dup5dup6dup7dup8" fmla="*/ 0 w 15601"/>
                  <a:gd name="connsiteY3dup0dup1dup2dup3dup4dup5dup6dup7dup8" fmla="*/ 20201 h 21347"/>
                  <a:gd name="connsiteX4dup0dup1dup2dup3dup4dup5dup6dup7dup8" fmla="*/ 0 w 15601"/>
                  <a:gd name="connsiteY4dup0dup1dup2dup3dup4dup5dup6dup7dup8" fmla="*/ 29 h 21347"/>
                  <a:gd name="connsiteX0dup0dup1dup2dup3dup4dup5dup6dup7dup8dup9" fmla="*/ 0 w 15601"/>
                  <a:gd name="connsiteY0dup0dup1dup2dup3dup4dup5dup6dup7dup8dup9" fmla="*/ 29 h 21222"/>
                  <a:gd name="connsiteX1dup0dup1dup2dup3dup4dup5dup6dup7dup8dup9" fmla="*/ 15591 w 15601"/>
                  <a:gd name="connsiteY1dup0dup1dup2dup3dup4dup5dup6dup7dup8dup9" fmla="*/ 0 h 21222"/>
                  <a:gd name="connsiteX2dup0dup1dup2dup3dup4dup5dup6dup7dup8dup9" fmla="*/ 15601 w 15601"/>
                  <a:gd name="connsiteY2dup0dup1dup2dup3dup4dup5dup6dup7dup8dup9" fmla="*/ 18863 h 21222"/>
                  <a:gd name="connsiteX3dup0dup1dup2dup3dup4dup5dup6dup7dup8dup9" fmla="*/ 0 w 15601"/>
                  <a:gd name="connsiteY3dup0dup1dup2dup3dup4dup5dup6dup7dup8dup9" fmla="*/ 20201 h 21222"/>
                  <a:gd name="connsiteX4dup0dup1dup2dup3dup4dup5dup6dup7dup8dup9" fmla="*/ 0 w 15601"/>
                  <a:gd name="connsiteY4dup0dup1dup2dup3dup4dup5dup6dup7dup8dup9" fmla="*/ 29 h 21222"/>
                  <a:gd name="connsiteX0dup0dup1dup2dup3dup4dup5dup6dup7dup8dup9dup10" fmla="*/ 0 w 15601"/>
                  <a:gd name="connsiteY0dup0dup1dup2dup3dup4dup5dup6dup7dup8dup9dup10" fmla="*/ 29 h 21210"/>
                  <a:gd name="connsiteX1dup0dup1dup2dup3dup4dup5dup6dup7dup8dup9dup10" fmla="*/ 15591 w 15601"/>
                  <a:gd name="connsiteY1dup0dup1dup2dup3dup4dup5dup6dup7dup8dup9dup10" fmla="*/ 0 h 21210"/>
                  <a:gd name="connsiteX2dup0dup1dup2dup3dup4dup5dup6dup7dup8dup9dup10" fmla="*/ 15601 w 15601"/>
                  <a:gd name="connsiteY2dup0dup1dup2dup3dup4dup5dup6dup7dup8dup9dup10" fmla="*/ 18863 h 21210"/>
                  <a:gd name="connsiteX3dup0dup1dup2dup3dup4dup5dup6dup7dup8dup9dup10" fmla="*/ 0 w 15601"/>
                  <a:gd name="connsiteY3dup0dup1dup2dup3dup4dup5dup6dup7dup8dup9dup10" fmla="*/ 20201 h 21210"/>
                  <a:gd name="connsiteX4dup0dup1dup2dup3dup4dup5dup6dup7dup8dup9dup10" fmla="*/ 0 w 15601"/>
                  <a:gd name="connsiteY4dup0dup1dup2dup3dup4dup5dup6dup7dup8dup9dup10" fmla="*/ 29 h 21210"/>
                  <a:gd name="connsiteX0dup0dup1dup2dup3dup4dup5dup6dup7dup8dup9dup10dup11" fmla="*/ 0 w 15601"/>
                  <a:gd name="connsiteY0dup0dup1dup2dup3dup4dup5dup6dup7dup8dup9dup10dup11" fmla="*/ 29 h 21275"/>
                  <a:gd name="connsiteX1dup0dup1dup2dup3dup4dup5dup6dup7dup8dup9dup10dup11" fmla="*/ 15591 w 15601"/>
                  <a:gd name="connsiteY1dup0dup1dup2dup3dup4dup5dup6dup7dup8dup9dup10dup11" fmla="*/ 0 h 21275"/>
                  <a:gd name="connsiteX2dup0dup1dup2dup3dup4dup5dup6dup7dup8dup9dup10dup11" fmla="*/ 15601 w 15601"/>
                  <a:gd name="connsiteY2dup0dup1dup2dup3dup4dup5dup6dup7dup8dup9dup10dup11" fmla="*/ 19241 h 21275"/>
                  <a:gd name="connsiteX3dup0dup1dup2dup3dup4dup5dup6dup7dup8dup9dup10dup11" fmla="*/ 0 w 15601"/>
                  <a:gd name="connsiteY3dup0dup1dup2dup3dup4dup5dup6dup7dup8dup9dup10dup11" fmla="*/ 20201 h 21275"/>
                  <a:gd name="connsiteX4dup0dup1dup2dup3dup4dup5dup6dup7dup8dup9dup10dup11" fmla="*/ 0 w 15601"/>
                  <a:gd name="connsiteY4dup0dup1dup2dup3dup4dup5dup6dup7dup8dup9dup10dup11" fmla="*/ 29 h 21275"/>
                  <a:gd name="connsiteX0dup0dup1dup2dup3dup4dup5dup6dup7dup8dup9dup10dup11dup12" fmla="*/ 0 w 15601"/>
                  <a:gd name="connsiteY0dup0dup1dup2dup3dup4dup5dup6dup7dup8dup9dup10dup11dup12" fmla="*/ 29 h 21467"/>
                  <a:gd name="connsiteX1dup0dup1dup2dup3dup4dup5dup6dup7dup8dup9dup10dup11dup12" fmla="*/ 15591 w 15601"/>
                  <a:gd name="connsiteY1dup0dup1dup2dup3dup4dup5dup6dup7dup8dup9dup10dup11dup12" fmla="*/ 0 h 21467"/>
                  <a:gd name="connsiteX2dup0dup1dup2dup3dup4dup5dup6dup7dup8dup9dup10dup11dup12" fmla="*/ 15601 w 15601"/>
                  <a:gd name="connsiteY2dup0dup1dup2dup3dup4dup5dup6dup7dup8dup9dup10dup11dup12" fmla="*/ 19241 h 21467"/>
                  <a:gd name="connsiteX3dup0dup1dup2dup3dup4dup5dup6dup7dup8dup9dup10dup11dup12" fmla="*/ 0 w 15601"/>
                  <a:gd name="connsiteY3dup0dup1dup2dup3dup4dup5dup6dup7dup8dup9dup10dup11dup12" fmla="*/ 20434 h 21467"/>
                  <a:gd name="connsiteX4dup0dup1dup2dup3dup4dup5dup6dup7dup8dup9dup10dup11dup12" fmla="*/ 0 w 15601"/>
                  <a:gd name="connsiteY4dup0dup1dup2dup3dup4dup5dup6dup7dup8dup9dup10dup11dup12" fmla="*/ 29 h 21467"/>
                  <a:gd name="connsiteX0dup0dup1dup2dup3dup4dup5dup6dup7dup8dup9dup10dup11dup12dup13" fmla="*/ 0 w 15601"/>
                  <a:gd name="connsiteY0dup0dup1dup2dup3dup4dup5dup6dup7dup8dup9dup10dup11dup12dup13" fmla="*/ 29 h 21343"/>
                  <a:gd name="connsiteX1dup0dup1dup2dup3dup4dup5dup6dup7dup8dup9dup10dup11dup12dup13" fmla="*/ 15591 w 15601"/>
                  <a:gd name="connsiteY1dup0dup1dup2dup3dup4dup5dup6dup7dup8dup9dup10dup11dup12dup13" fmla="*/ 0 h 21343"/>
                  <a:gd name="connsiteX2dup0dup1dup2dup3dup4dup5dup6dup7dup8dup9dup10dup11dup12dup13" fmla="*/ 15601 w 15601"/>
                  <a:gd name="connsiteY2dup0dup1dup2dup3dup4dup5dup6dup7dup8dup9dup10dup11dup12dup13" fmla="*/ 19241 h 21343"/>
                  <a:gd name="connsiteX3dup0dup1dup2dup3dup4dup5dup6dup7dup8dup9dup10dup11dup12dup13" fmla="*/ 0 w 15601"/>
                  <a:gd name="connsiteY3dup0dup1dup2dup3dup4dup5dup6dup7dup8dup9dup10dup11dup12dup13" fmla="*/ 20434 h 21343"/>
                  <a:gd name="connsiteX4dup0dup1dup2dup3dup4dup5dup6dup7dup8dup9dup10dup11dup12dup13" fmla="*/ 0 w 15601"/>
                  <a:gd name="connsiteY4dup0dup1dup2dup3dup4dup5dup6dup7dup8dup9dup10dup11dup12dup13" fmla="*/ 29 h 21343"/>
                  <a:gd name="connsiteX0dup0dup1dup2dup3dup4dup5dup6dup7dup8dup9dup10dup11dup12dup13dup14" fmla="*/ 0 w 15601"/>
                  <a:gd name="connsiteY0dup0dup1dup2dup3dup4dup5dup6dup7dup8dup9dup10dup11dup12dup13dup14" fmla="*/ 29 h 21351"/>
                  <a:gd name="connsiteX1dup0dup1dup2dup3dup4dup5dup6dup7dup8dup9dup10dup11dup12dup13dup14" fmla="*/ 15591 w 15601"/>
                  <a:gd name="connsiteY1dup0dup1dup2dup3dup4dup5dup6dup7dup8dup9dup10dup11dup12dup13dup14" fmla="*/ 0 h 21351"/>
                  <a:gd name="connsiteX2dup0dup1dup2dup3dup4dup5dup6dup7dup8dup9dup10dup11dup12dup13dup14" fmla="*/ 15601 w 15601"/>
                  <a:gd name="connsiteY2dup0dup1dup2dup3dup4dup5dup6dup7dup8dup9dup10dup11dup12dup13dup14" fmla="*/ 19241 h 21351"/>
                  <a:gd name="connsiteX3dup0dup1dup2dup3dup4dup5dup6dup7dup8dup9dup10dup11dup12dup13dup14" fmla="*/ 0 w 15601"/>
                  <a:gd name="connsiteY3dup0dup1dup2dup3dup4dup5dup6dup7dup8dup9dup10dup11dup12dup13dup14" fmla="*/ 20434 h 21351"/>
                  <a:gd name="connsiteX4dup0dup1dup2dup3dup4dup5dup6dup7dup8dup9dup10dup11dup12dup13dup14" fmla="*/ 0 w 15601"/>
                  <a:gd name="connsiteY4dup0dup1dup2dup3dup4dup5dup6dup7dup8dup9dup10dup11dup12dup13dup14" fmla="*/ 29 h 21351"/>
                </a:gdLst>
                <a:ahLst/>
                <a:cxnLst>
                  <a:cxn ang="0">
                    <a:pos x="connsiteX0dup0dup1dup2dup3dup4dup5dup6dup7dup8dup9dup10dup11dup12dup13dup14" y="connsiteY0dup0dup1dup2dup3dup4dup5dup6dup7dup8dup9dup10dup11dup12dup13dup14"/>
                  </a:cxn>
                  <a:cxn ang="0">
                    <a:pos x="connsiteX1dup0dup1dup2dup3dup4dup5dup6dup7dup8dup9dup10dup11dup12dup13dup14" y="connsiteY1dup0dup1dup2dup3dup4dup5dup6dup7dup8dup9dup10dup11dup12dup13dup14"/>
                  </a:cxn>
                  <a:cxn ang="0">
                    <a:pos x="connsiteX2dup0dup1dup2dup3dup4dup5dup6dup7dup8dup9dup10dup11dup12dup13dup14" y="connsiteY2dup0dup1dup2dup3dup4dup5dup6dup7dup8dup9dup10dup11dup12dup13dup14"/>
                  </a:cxn>
                  <a:cxn ang="0">
                    <a:pos x="connsiteX3dup0dup1dup2dup3dup4dup5dup6dup7dup8dup9dup10dup11dup12dup13dup14" y="connsiteY3dup0dup1dup2dup3dup4dup5dup6dup7dup8dup9dup10dup11dup12dup13dup14"/>
                  </a:cxn>
                  <a:cxn ang="0">
                    <a:pos x="connsiteX4dup0dup1dup2dup3dup4dup5dup6dup7dup8dup9dup10dup11dup12dup13dup14" y="connsiteY4dup0dup1dup2dup3dup4dup5dup6dup7dup8dup9dup10dup11dup12dup13dup14"/>
                  </a:cxn>
                </a:cxnLst>
                <a:rect l="l" t="t" r="r" b="b"/>
                <a:pathLst>
                  <a:path w="15601" h="21351">
                    <a:moveTo>
                      <a:pt x="0" y="29"/>
                    </a:moveTo>
                    <a:lnTo>
                      <a:pt x="15591" y="0"/>
                    </a:lnTo>
                    <a:cubicBezTo>
                      <a:pt x="15591" y="5774"/>
                      <a:pt x="15601" y="13467"/>
                      <a:pt x="15601" y="19241"/>
                    </a:cubicBezTo>
                    <a:cubicBezTo>
                      <a:pt x="10638" y="19328"/>
                      <a:pt x="7602" y="23020"/>
                      <a:pt x="0" y="20434"/>
                    </a:cubicBez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2D5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r>
                  <a:rPr lang="en-US" sz="375"/>
                  <a:t> </a:t>
                </a:r>
              </a:p>
            </p:txBody>
          </p:sp>
          <p:sp>
            <p:nvSpPr>
              <p:cNvPr id="40" name="Flowchart: Document 70"/>
              <p:cNvSpPr/>
              <p:nvPr/>
            </p:nvSpPr>
            <p:spPr>
              <a:xfrm rot="10800000" flipH="1">
                <a:off x="1" y="5399821"/>
                <a:ext cx="43891200" cy="26756581"/>
              </a:xfrm>
              <a:custGeom>
                <a:avLst/>
                <a:gdLst>
                  <a:gd name="connsiteX0" fmla="*/ 0 w 21600"/>
                  <a:gd name="connsiteY0" fmla="*/ 0 h 21600"/>
                  <a:gd name="connsiteX1" fmla="*/ 21600 w 21600"/>
                  <a:gd name="connsiteY1" fmla="*/ 0 h 21600"/>
                  <a:gd name="connsiteX2" fmla="*/ 21600 w 21600"/>
                  <a:gd name="connsiteY2" fmla="*/ 17322 h 21600"/>
                  <a:gd name="connsiteX3" fmla="*/ 0 w 21600"/>
                  <a:gd name="connsiteY3" fmla="*/ 20172 h 21600"/>
                  <a:gd name="connsiteX4" fmla="*/ 0 w 21600"/>
                  <a:gd name="connsiteY4" fmla="*/ 0 h 21600"/>
                  <a:gd name="connsiteX0dup0" fmla="*/ 0 w 21600"/>
                  <a:gd name="connsiteY0dup0" fmla="*/ 0 h 21495"/>
                  <a:gd name="connsiteX1dup0" fmla="*/ 21600 w 21600"/>
                  <a:gd name="connsiteY1dup0" fmla="*/ 0 h 21495"/>
                  <a:gd name="connsiteX2dup0" fmla="*/ 15601 w 21600"/>
                  <a:gd name="connsiteY2dup0" fmla="*/ 18514 h 21495"/>
                  <a:gd name="connsiteX3dup0" fmla="*/ 0 w 21600"/>
                  <a:gd name="connsiteY3dup0" fmla="*/ 20172 h 21495"/>
                  <a:gd name="connsiteX4dup0" fmla="*/ 0 w 21600"/>
                  <a:gd name="connsiteY4dup0" fmla="*/ 0 h 21495"/>
                  <a:gd name="connsiteX0dup0dup1" fmla="*/ 0 w 15601"/>
                  <a:gd name="connsiteY0dup0dup1" fmla="*/ 29 h 21524"/>
                  <a:gd name="connsiteX1dup0dup1" fmla="*/ 15591 w 15601"/>
                  <a:gd name="connsiteY1dup0dup1" fmla="*/ 0 h 21524"/>
                  <a:gd name="connsiteX2dup0dup1" fmla="*/ 15601 w 15601"/>
                  <a:gd name="connsiteY2dup0dup1" fmla="*/ 18543 h 21524"/>
                  <a:gd name="connsiteX3dup0dup1" fmla="*/ 0 w 15601"/>
                  <a:gd name="connsiteY3dup0dup1" fmla="*/ 20201 h 21524"/>
                  <a:gd name="connsiteX4dup0dup1" fmla="*/ 0 w 15601"/>
                  <a:gd name="connsiteY4dup0dup1" fmla="*/ 29 h 21524"/>
                  <a:gd name="connsiteX0dup0dup1dup2" fmla="*/ 0 w 15601"/>
                  <a:gd name="connsiteY0dup0dup1dup2" fmla="*/ 29 h 21278"/>
                  <a:gd name="connsiteX1dup0dup1dup2" fmla="*/ 15591 w 15601"/>
                  <a:gd name="connsiteY1dup0dup1dup2" fmla="*/ 0 h 21278"/>
                  <a:gd name="connsiteX2dup0dup1dup2" fmla="*/ 15601 w 15601"/>
                  <a:gd name="connsiteY2dup0dup1dup2" fmla="*/ 18543 h 21278"/>
                  <a:gd name="connsiteX3dup0dup1dup2" fmla="*/ 0 w 15601"/>
                  <a:gd name="connsiteY3dup0dup1dup2" fmla="*/ 20201 h 21278"/>
                  <a:gd name="connsiteX4dup0dup1dup2" fmla="*/ 0 w 15601"/>
                  <a:gd name="connsiteY4dup0dup1dup2" fmla="*/ 29 h 21278"/>
                  <a:gd name="connsiteX0dup0dup1dup2dup3" fmla="*/ 0 w 15601"/>
                  <a:gd name="connsiteY0dup0dup1dup2dup3" fmla="*/ 29 h 21156"/>
                  <a:gd name="connsiteX1dup0dup1dup2dup3" fmla="*/ 15591 w 15601"/>
                  <a:gd name="connsiteY1dup0dup1dup2dup3" fmla="*/ 0 h 21156"/>
                  <a:gd name="connsiteX2dup0dup1dup2dup3" fmla="*/ 15601 w 15601"/>
                  <a:gd name="connsiteY2dup0dup1dup2dup3" fmla="*/ 18543 h 21156"/>
                  <a:gd name="connsiteX3dup0dup1dup2dup3" fmla="*/ 0 w 15601"/>
                  <a:gd name="connsiteY3dup0dup1dup2dup3" fmla="*/ 20201 h 21156"/>
                  <a:gd name="connsiteX4dup0dup1dup2dup3" fmla="*/ 0 w 15601"/>
                  <a:gd name="connsiteY4dup0dup1dup2dup3" fmla="*/ 29 h 21156"/>
                  <a:gd name="connsiteX0dup0dup1dup2dup3dup4" fmla="*/ 0 w 15601"/>
                  <a:gd name="connsiteY0dup0dup1dup2dup3dup4" fmla="*/ 29 h 21172"/>
                  <a:gd name="connsiteX1dup0dup1dup2dup3dup4" fmla="*/ 15591 w 15601"/>
                  <a:gd name="connsiteY1dup0dup1dup2dup3dup4" fmla="*/ 0 h 21172"/>
                  <a:gd name="connsiteX2dup0dup1dup2dup3dup4" fmla="*/ 15601 w 15601"/>
                  <a:gd name="connsiteY2dup0dup1dup2dup3dup4" fmla="*/ 18543 h 21172"/>
                  <a:gd name="connsiteX3dup0dup1dup2dup3dup4" fmla="*/ 0 w 15601"/>
                  <a:gd name="connsiteY3dup0dup1dup2dup3dup4" fmla="*/ 20201 h 21172"/>
                  <a:gd name="connsiteX4dup0dup1dup2dup3dup4" fmla="*/ 0 w 15601"/>
                  <a:gd name="connsiteY4dup0dup1dup2dup3dup4" fmla="*/ 29 h 21172"/>
                  <a:gd name="connsiteX0dup0dup1dup2dup3dup4dup5" fmla="*/ 0 w 15601"/>
                  <a:gd name="connsiteY0dup0dup1dup2dup3dup4dup5" fmla="*/ 29 h 21294"/>
                  <a:gd name="connsiteX1dup0dup1dup2dup3dup4dup5" fmla="*/ 15591 w 15601"/>
                  <a:gd name="connsiteY1dup0dup1dup2dup3dup4dup5" fmla="*/ 0 h 21294"/>
                  <a:gd name="connsiteX2dup0dup1dup2dup3dup4dup5" fmla="*/ 15601 w 15601"/>
                  <a:gd name="connsiteY2dup0dup1dup2dup3dup4dup5" fmla="*/ 18543 h 21294"/>
                  <a:gd name="connsiteX3dup0dup1dup2dup3dup4dup5" fmla="*/ 0 w 15601"/>
                  <a:gd name="connsiteY3dup0dup1dup2dup3dup4dup5" fmla="*/ 20201 h 21294"/>
                  <a:gd name="connsiteX4dup0dup1dup2dup3dup4dup5" fmla="*/ 0 w 15601"/>
                  <a:gd name="connsiteY4dup0dup1dup2dup3dup4dup5" fmla="*/ 29 h 21294"/>
                  <a:gd name="connsiteX0dup0dup1dup2dup3dup4dup5dup6" fmla="*/ 0 w 15601"/>
                  <a:gd name="connsiteY0dup0dup1dup2dup3dup4dup5dup6" fmla="*/ 29 h 21270"/>
                  <a:gd name="connsiteX1dup0dup1dup2dup3dup4dup5dup6" fmla="*/ 15591 w 15601"/>
                  <a:gd name="connsiteY1dup0dup1dup2dup3dup4dup5dup6" fmla="*/ 0 h 21270"/>
                  <a:gd name="connsiteX2dup0dup1dup2dup3dup4dup5dup6" fmla="*/ 15601 w 15601"/>
                  <a:gd name="connsiteY2dup0dup1dup2dup3dup4dup5dup6" fmla="*/ 18543 h 21270"/>
                  <a:gd name="connsiteX3dup0dup1dup2dup3dup4dup5dup6" fmla="*/ 0 w 15601"/>
                  <a:gd name="connsiteY3dup0dup1dup2dup3dup4dup5dup6" fmla="*/ 20201 h 21270"/>
                  <a:gd name="connsiteX4dup0dup1dup2dup3dup4dup5dup6" fmla="*/ 0 w 15601"/>
                  <a:gd name="connsiteY4dup0dup1dup2dup3dup4dup5dup6" fmla="*/ 29 h 21270"/>
                  <a:gd name="connsiteX0dup0dup1dup2dup3dup4dup5dup6dup7" fmla="*/ 0 w 15601"/>
                  <a:gd name="connsiteY0dup0dup1dup2dup3dup4dup5dup6dup7" fmla="*/ 29 h 21322"/>
                  <a:gd name="connsiteX1dup0dup1dup2dup3dup4dup5dup6dup7" fmla="*/ 15591 w 15601"/>
                  <a:gd name="connsiteY1dup0dup1dup2dup3dup4dup5dup6dup7" fmla="*/ 0 h 21322"/>
                  <a:gd name="connsiteX2dup0dup1dup2dup3dup4dup5dup6dup7" fmla="*/ 15601 w 15601"/>
                  <a:gd name="connsiteY2dup0dup1dup2dup3dup4dup5dup6dup7" fmla="*/ 18863 h 21322"/>
                  <a:gd name="connsiteX3dup0dup1dup2dup3dup4dup5dup6dup7" fmla="*/ 0 w 15601"/>
                  <a:gd name="connsiteY3dup0dup1dup2dup3dup4dup5dup6dup7" fmla="*/ 20201 h 21322"/>
                  <a:gd name="connsiteX4dup0dup1dup2dup3dup4dup5dup6dup7" fmla="*/ 0 w 15601"/>
                  <a:gd name="connsiteY4dup0dup1dup2dup3dup4dup5dup6dup7" fmla="*/ 29 h 21322"/>
                  <a:gd name="connsiteX0dup0dup1dup2dup3dup4dup5dup6dup7dup8" fmla="*/ 0 w 15601"/>
                  <a:gd name="connsiteY0dup0dup1dup2dup3dup4dup5dup6dup7dup8" fmla="*/ 29 h 21347"/>
                  <a:gd name="connsiteX1dup0dup1dup2dup3dup4dup5dup6dup7dup8" fmla="*/ 15591 w 15601"/>
                  <a:gd name="connsiteY1dup0dup1dup2dup3dup4dup5dup6dup7dup8" fmla="*/ 0 h 21347"/>
                  <a:gd name="connsiteX2dup0dup1dup2dup3dup4dup5dup6dup7dup8" fmla="*/ 15601 w 15601"/>
                  <a:gd name="connsiteY2dup0dup1dup2dup3dup4dup5dup6dup7dup8" fmla="*/ 18863 h 21347"/>
                  <a:gd name="connsiteX3dup0dup1dup2dup3dup4dup5dup6dup7dup8" fmla="*/ 0 w 15601"/>
                  <a:gd name="connsiteY3dup0dup1dup2dup3dup4dup5dup6dup7dup8" fmla="*/ 20201 h 21347"/>
                  <a:gd name="connsiteX4dup0dup1dup2dup3dup4dup5dup6dup7dup8" fmla="*/ 0 w 15601"/>
                  <a:gd name="connsiteY4dup0dup1dup2dup3dup4dup5dup6dup7dup8" fmla="*/ 29 h 21347"/>
                  <a:gd name="connsiteX0dup0dup1dup2dup3dup4dup5dup6dup7dup8dup9" fmla="*/ 0 w 15601"/>
                  <a:gd name="connsiteY0dup0dup1dup2dup3dup4dup5dup6dup7dup8dup9" fmla="*/ 29 h 21222"/>
                  <a:gd name="connsiteX1dup0dup1dup2dup3dup4dup5dup6dup7dup8dup9" fmla="*/ 15591 w 15601"/>
                  <a:gd name="connsiteY1dup0dup1dup2dup3dup4dup5dup6dup7dup8dup9" fmla="*/ 0 h 21222"/>
                  <a:gd name="connsiteX2dup0dup1dup2dup3dup4dup5dup6dup7dup8dup9" fmla="*/ 15601 w 15601"/>
                  <a:gd name="connsiteY2dup0dup1dup2dup3dup4dup5dup6dup7dup8dup9" fmla="*/ 18863 h 21222"/>
                  <a:gd name="connsiteX3dup0dup1dup2dup3dup4dup5dup6dup7dup8dup9" fmla="*/ 0 w 15601"/>
                  <a:gd name="connsiteY3dup0dup1dup2dup3dup4dup5dup6dup7dup8dup9" fmla="*/ 20201 h 21222"/>
                  <a:gd name="connsiteX4dup0dup1dup2dup3dup4dup5dup6dup7dup8dup9" fmla="*/ 0 w 15601"/>
                  <a:gd name="connsiteY4dup0dup1dup2dup3dup4dup5dup6dup7dup8dup9" fmla="*/ 29 h 21222"/>
                  <a:gd name="connsiteX0dup0dup1dup2dup3dup4dup5dup6dup7dup8dup9dup10" fmla="*/ 0 w 15601"/>
                  <a:gd name="connsiteY0dup0dup1dup2dup3dup4dup5dup6dup7dup8dup9dup10" fmla="*/ 29 h 21210"/>
                  <a:gd name="connsiteX1dup0dup1dup2dup3dup4dup5dup6dup7dup8dup9dup10" fmla="*/ 15591 w 15601"/>
                  <a:gd name="connsiteY1dup0dup1dup2dup3dup4dup5dup6dup7dup8dup9dup10" fmla="*/ 0 h 21210"/>
                  <a:gd name="connsiteX2dup0dup1dup2dup3dup4dup5dup6dup7dup8dup9dup10" fmla="*/ 15601 w 15601"/>
                  <a:gd name="connsiteY2dup0dup1dup2dup3dup4dup5dup6dup7dup8dup9dup10" fmla="*/ 18863 h 21210"/>
                  <a:gd name="connsiteX3dup0dup1dup2dup3dup4dup5dup6dup7dup8dup9dup10" fmla="*/ 0 w 15601"/>
                  <a:gd name="connsiteY3dup0dup1dup2dup3dup4dup5dup6dup7dup8dup9dup10" fmla="*/ 20201 h 21210"/>
                  <a:gd name="connsiteX4dup0dup1dup2dup3dup4dup5dup6dup7dup8dup9dup10" fmla="*/ 0 w 15601"/>
                  <a:gd name="connsiteY4dup0dup1dup2dup3dup4dup5dup6dup7dup8dup9dup10" fmla="*/ 29 h 21210"/>
                  <a:gd name="connsiteX0dup0dup1dup2dup3dup4dup5dup6dup7dup8dup9dup10dup11" fmla="*/ 0 w 15601"/>
                  <a:gd name="connsiteY0dup0dup1dup2dup3dup4dup5dup6dup7dup8dup9dup10dup11" fmla="*/ 29 h 21275"/>
                  <a:gd name="connsiteX1dup0dup1dup2dup3dup4dup5dup6dup7dup8dup9dup10dup11" fmla="*/ 15591 w 15601"/>
                  <a:gd name="connsiteY1dup0dup1dup2dup3dup4dup5dup6dup7dup8dup9dup10dup11" fmla="*/ 0 h 21275"/>
                  <a:gd name="connsiteX2dup0dup1dup2dup3dup4dup5dup6dup7dup8dup9dup10dup11" fmla="*/ 15601 w 15601"/>
                  <a:gd name="connsiteY2dup0dup1dup2dup3dup4dup5dup6dup7dup8dup9dup10dup11" fmla="*/ 19241 h 21275"/>
                  <a:gd name="connsiteX3dup0dup1dup2dup3dup4dup5dup6dup7dup8dup9dup10dup11" fmla="*/ 0 w 15601"/>
                  <a:gd name="connsiteY3dup0dup1dup2dup3dup4dup5dup6dup7dup8dup9dup10dup11" fmla="*/ 20201 h 21275"/>
                  <a:gd name="connsiteX4dup0dup1dup2dup3dup4dup5dup6dup7dup8dup9dup10dup11" fmla="*/ 0 w 15601"/>
                  <a:gd name="connsiteY4dup0dup1dup2dup3dup4dup5dup6dup7dup8dup9dup10dup11" fmla="*/ 29 h 21275"/>
                  <a:gd name="connsiteX0dup0dup1dup2dup3dup4dup5dup6dup7dup8dup9dup10dup11dup12" fmla="*/ 0 w 15601"/>
                  <a:gd name="connsiteY0dup0dup1dup2dup3dup4dup5dup6dup7dup8dup9dup10dup11dup12" fmla="*/ 29 h 21467"/>
                  <a:gd name="connsiteX1dup0dup1dup2dup3dup4dup5dup6dup7dup8dup9dup10dup11dup12" fmla="*/ 15591 w 15601"/>
                  <a:gd name="connsiteY1dup0dup1dup2dup3dup4dup5dup6dup7dup8dup9dup10dup11dup12" fmla="*/ 0 h 21467"/>
                  <a:gd name="connsiteX2dup0dup1dup2dup3dup4dup5dup6dup7dup8dup9dup10dup11dup12" fmla="*/ 15601 w 15601"/>
                  <a:gd name="connsiteY2dup0dup1dup2dup3dup4dup5dup6dup7dup8dup9dup10dup11dup12" fmla="*/ 19241 h 21467"/>
                  <a:gd name="connsiteX3dup0dup1dup2dup3dup4dup5dup6dup7dup8dup9dup10dup11dup12" fmla="*/ 0 w 15601"/>
                  <a:gd name="connsiteY3dup0dup1dup2dup3dup4dup5dup6dup7dup8dup9dup10dup11dup12" fmla="*/ 20434 h 21467"/>
                  <a:gd name="connsiteX4dup0dup1dup2dup3dup4dup5dup6dup7dup8dup9dup10dup11dup12" fmla="*/ 0 w 15601"/>
                  <a:gd name="connsiteY4dup0dup1dup2dup3dup4dup5dup6dup7dup8dup9dup10dup11dup12" fmla="*/ 29 h 21467"/>
                  <a:gd name="connsiteX0dup0dup1dup2dup3dup4dup5dup6dup7dup8dup9dup10dup11dup12dup13" fmla="*/ 0 w 15601"/>
                  <a:gd name="connsiteY0dup0dup1dup2dup3dup4dup5dup6dup7dup8dup9dup10dup11dup12dup13" fmla="*/ 29 h 21343"/>
                  <a:gd name="connsiteX1dup0dup1dup2dup3dup4dup5dup6dup7dup8dup9dup10dup11dup12dup13" fmla="*/ 15591 w 15601"/>
                  <a:gd name="connsiteY1dup0dup1dup2dup3dup4dup5dup6dup7dup8dup9dup10dup11dup12dup13" fmla="*/ 0 h 21343"/>
                  <a:gd name="connsiteX2dup0dup1dup2dup3dup4dup5dup6dup7dup8dup9dup10dup11dup12dup13" fmla="*/ 15601 w 15601"/>
                  <a:gd name="connsiteY2dup0dup1dup2dup3dup4dup5dup6dup7dup8dup9dup10dup11dup12dup13" fmla="*/ 19241 h 21343"/>
                  <a:gd name="connsiteX3dup0dup1dup2dup3dup4dup5dup6dup7dup8dup9dup10dup11dup12dup13" fmla="*/ 0 w 15601"/>
                  <a:gd name="connsiteY3dup0dup1dup2dup3dup4dup5dup6dup7dup8dup9dup10dup11dup12dup13" fmla="*/ 20434 h 21343"/>
                  <a:gd name="connsiteX4dup0dup1dup2dup3dup4dup5dup6dup7dup8dup9dup10dup11dup12dup13" fmla="*/ 0 w 15601"/>
                  <a:gd name="connsiteY4dup0dup1dup2dup3dup4dup5dup6dup7dup8dup9dup10dup11dup12dup13" fmla="*/ 29 h 21343"/>
                  <a:gd name="connsiteX0dup0dup1dup2dup3dup4dup5dup6dup7dup8dup9dup10dup11dup12dup13dup14" fmla="*/ 0 w 15601"/>
                  <a:gd name="connsiteY0dup0dup1dup2dup3dup4dup5dup6dup7dup8dup9dup10dup11dup12dup13dup14" fmla="*/ 29 h 21351"/>
                  <a:gd name="connsiteX1dup0dup1dup2dup3dup4dup5dup6dup7dup8dup9dup10dup11dup12dup13dup14" fmla="*/ 15591 w 15601"/>
                  <a:gd name="connsiteY1dup0dup1dup2dup3dup4dup5dup6dup7dup8dup9dup10dup11dup12dup13dup14" fmla="*/ 0 h 21351"/>
                  <a:gd name="connsiteX2dup0dup1dup2dup3dup4dup5dup6dup7dup8dup9dup10dup11dup12dup13dup14" fmla="*/ 15601 w 15601"/>
                  <a:gd name="connsiteY2dup0dup1dup2dup3dup4dup5dup6dup7dup8dup9dup10dup11dup12dup13dup14" fmla="*/ 19241 h 21351"/>
                  <a:gd name="connsiteX3dup0dup1dup2dup3dup4dup5dup6dup7dup8dup9dup10dup11dup12dup13dup14" fmla="*/ 0 w 15601"/>
                  <a:gd name="connsiteY3dup0dup1dup2dup3dup4dup5dup6dup7dup8dup9dup10dup11dup12dup13dup14" fmla="*/ 20434 h 21351"/>
                  <a:gd name="connsiteX4dup0dup1dup2dup3dup4dup5dup6dup7dup8dup9dup10dup11dup12dup13dup14" fmla="*/ 0 w 15601"/>
                  <a:gd name="connsiteY4dup0dup1dup2dup3dup4dup5dup6dup7dup8dup9dup10dup11dup12dup13dup14" fmla="*/ 29 h 21351"/>
                </a:gdLst>
                <a:ahLst/>
                <a:cxnLst>
                  <a:cxn ang="0">
                    <a:pos x="connsiteX0dup0dup1dup2dup3dup4dup5dup6dup7dup8dup9dup10dup11dup12dup13dup14" y="connsiteY0dup0dup1dup2dup3dup4dup5dup6dup7dup8dup9dup10dup11dup12dup13dup14"/>
                  </a:cxn>
                  <a:cxn ang="0">
                    <a:pos x="connsiteX1dup0dup1dup2dup3dup4dup5dup6dup7dup8dup9dup10dup11dup12dup13dup14" y="connsiteY1dup0dup1dup2dup3dup4dup5dup6dup7dup8dup9dup10dup11dup12dup13dup14"/>
                  </a:cxn>
                  <a:cxn ang="0">
                    <a:pos x="connsiteX2dup0dup1dup2dup3dup4dup5dup6dup7dup8dup9dup10dup11dup12dup13dup14" y="connsiteY2dup0dup1dup2dup3dup4dup5dup6dup7dup8dup9dup10dup11dup12dup13dup14"/>
                  </a:cxn>
                  <a:cxn ang="0">
                    <a:pos x="connsiteX3dup0dup1dup2dup3dup4dup5dup6dup7dup8dup9dup10dup11dup12dup13dup14" y="connsiteY3dup0dup1dup2dup3dup4dup5dup6dup7dup8dup9dup10dup11dup12dup13dup14"/>
                  </a:cxn>
                  <a:cxn ang="0">
                    <a:pos x="connsiteX4dup0dup1dup2dup3dup4dup5dup6dup7dup8dup9dup10dup11dup12dup13dup14" y="connsiteY4dup0dup1dup2dup3dup4dup5dup6dup7dup8dup9dup10dup11dup12dup13dup14"/>
                  </a:cxn>
                </a:cxnLst>
                <a:rect l="l" t="t" r="r" b="b"/>
                <a:pathLst>
                  <a:path w="15601" h="21351">
                    <a:moveTo>
                      <a:pt x="0" y="29"/>
                    </a:moveTo>
                    <a:lnTo>
                      <a:pt x="15591" y="0"/>
                    </a:lnTo>
                    <a:cubicBezTo>
                      <a:pt x="15591" y="5774"/>
                      <a:pt x="15601" y="13467"/>
                      <a:pt x="15601" y="19241"/>
                    </a:cubicBezTo>
                    <a:cubicBezTo>
                      <a:pt x="10638" y="19328"/>
                      <a:pt x="7602" y="23020"/>
                      <a:pt x="0" y="20434"/>
                    </a:cubicBezTo>
                    <a:lnTo>
                      <a:pt x="0" y="2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100000">
                    <a:srgbClr val="D1F2F7"/>
                  </a:gs>
                </a:gsLst>
                <a:lin ang="27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kern="1200" smtId="4294967295"/>
                </a:defPPr>
              </a:lstStyle>
              <a:p>
                <a:pPr algn="ctr"/>
                <a:r>
                  <a:rPr lang="en-US" sz="375"/>
                  <a:t> </a:t>
                </a:r>
              </a:p>
            </p:txBody>
          </p:sp>
        </p:grpSp>
        <p:sp>
          <p:nvSpPr>
            <p:cNvPr id="56" name="Rectangle 55"/>
            <p:cNvSpPr/>
            <p:nvPr/>
          </p:nvSpPr>
          <p:spPr>
            <a:xfrm>
              <a:off x="0" y="32156400"/>
              <a:ext cx="43891200" cy="762000"/>
            </a:xfrm>
            <a:prstGeom prst="rect">
              <a:avLst/>
            </a:prstGeom>
            <a:solidFill>
              <a:srgbClr val="FF2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 smtId="4294967295"/>
              </a:defPPr>
            </a:lstStyle>
            <a:p>
              <a:pPr algn="ctr"/>
              <a:endParaRPr lang="en-US" sz="375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0" y="32031173"/>
              <a:ext cx="43891201" cy="0"/>
            </a:xfrm>
            <a:prstGeom prst="line">
              <a:avLst/>
            </a:prstGeom>
            <a:ln w="254000">
              <a:solidFill>
                <a:srgbClr val="4076A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160705" y="2124310"/>
            <a:ext cx="2000250" cy="181938"/>
          </a:xfrm>
          <a:prstGeom prst="rect">
            <a:avLst/>
          </a:prstGeom>
          <a:solidFill>
            <a:srgbClr val="FF2D55"/>
          </a:solidFill>
          <a:ln w="12700">
            <a:noFill/>
            <a:miter lim="800000"/>
          </a:ln>
        </p:spPr>
        <p:txBody>
          <a:bodyPr wrap="none" lIns="28568" tIns="15240" rIns="28568" bIns="14284" anchor="ctr" anchorCtr="0"/>
          <a:lstStyle>
            <a:defPPr>
              <a:defRPr kern="1200" smtId="4294967295"/>
            </a:defPPr>
          </a:lstStyle>
          <a:p>
            <a:pPr algn="ctr" defTabSz="979549">
              <a:defRPr/>
            </a:pPr>
            <a:r>
              <a:rPr lang="en-US" sz="750" b="1">
                <a:solidFill>
                  <a:schemeClr val="bg1"/>
                </a:solidFill>
                <a:latin typeface="Libre Baskerville" panose="02000000000000000000" pitchFamily="2" charset="0"/>
              </a:rPr>
              <a:t>Introduction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B2C25681-95AF-45D0-852E-DC3E00E2FDFE}"/>
              </a:ext>
            </a:extLst>
          </p:cNvPr>
          <p:cNvSpPr txBox="1"/>
          <p:nvPr/>
        </p:nvSpPr>
        <p:spPr>
          <a:xfrm>
            <a:off x="761999" y="105111"/>
            <a:ext cx="7620000" cy="34355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 smtId="4294967295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83434">
              <a:spcBef>
                <a:spcPct val="20000"/>
              </a:spcBef>
              <a:defRPr/>
            </a:pPr>
            <a:r>
              <a:rPr lang="en-US" sz="1771" dirty="0">
                <a:solidFill>
                  <a:srgbClr val="235078"/>
                </a:solidFill>
                <a:latin typeface="Libre Baskerville" panose="02000000000000000000" pitchFamily="2" charset="0"/>
              </a:rPr>
              <a:t>Paper Title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F872E11-D0DF-4446-BE76-A398B88E9B44}"/>
              </a:ext>
            </a:extLst>
          </p:cNvPr>
          <p:cNvSpPr txBox="1"/>
          <p:nvPr/>
        </p:nvSpPr>
        <p:spPr>
          <a:xfrm>
            <a:off x="677018" y="471686"/>
            <a:ext cx="7620000" cy="104067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 smtId="4294967295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166" dirty="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First A. AUTHOR</a:t>
            </a:r>
            <a:r>
              <a:rPr lang="en-GB" sz="1400" baseline="30000" dirty="0">
                <a:solidFill>
                  <a:srgbClr val="235078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GB" sz="1166" dirty="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, Second B. AUTHOR</a:t>
            </a:r>
            <a:r>
              <a:rPr lang="en-GB" sz="1400" baseline="30000" dirty="0">
                <a:solidFill>
                  <a:srgbClr val="235078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GB" sz="1166" dirty="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, and Third C. AUTHOR</a:t>
            </a:r>
            <a:r>
              <a:rPr lang="en-GB" sz="1400" baseline="30000" dirty="0">
                <a:solidFill>
                  <a:srgbClr val="235078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GB" sz="1166" dirty="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, Member, IEEE</a:t>
            </a:r>
          </a:p>
          <a:p>
            <a:pPr algn="ctr">
              <a:defRPr/>
            </a:pPr>
            <a:r>
              <a:rPr lang="en-GB" sz="1400" baseline="30000" dirty="0">
                <a:solidFill>
                  <a:srgbClr val="235078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GB" sz="1166" dirty="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Company or university, city, state and country</a:t>
            </a:r>
          </a:p>
          <a:p>
            <a:pPr algn="ctr">
              <a:defRPr/>
            </a:pPr>
            <a:r>
              <a:rPr lang="en-GB" sz="1400" baseline="30000" dirty="0" smtClean="0">
                <a:solidFill>
                  <a:srgbClr val="235078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GB" sz="1166" dirty="0" smtClean="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Company </a:t>
            </a:r>
            <a:r>
              <a:rPr lang="en-GB" sz="1166" dirty="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or university, city, state and country</a:t>
            </a:r>
          </a:p>
          <a:p>
            <a:pPr algn="ctr">
              <a:defRPr/>
            </a:pPr>
            <a:r>
              <a:rPr lang="en-GB" sz="1166" dirty="0">
                <a:solidFill>
                  <a:srgbClr val="235078"/>
                </a:solidFill>
                <a:latin typeface="Montserrat" panose="00000500000000000000" pitchFamily="50" charset="0"/>
                <a:cs typeface="Arial" panose="020B0604020202020204" pitchFamily="34" charset="0"/>
              </a:rPr>
              <a:t>Contact emails and/or website</a:t>
            </a:r>
          </a:p>
          <a:p>
            <a:pPr algn="ctr">
              <a:defRPr/>
            </a:pPr>
            <a:endParaRPr lang="en-US" sz="1166" dirty="0">
              <a:solidFill>
                <a:srgbClr val="235078"/>
              </a:solidFill>
              <a:latin typeface="Montserrat" panose="00000500000000000000" pitchFamily="50" charset="0"/>
              <a:cs typeface="Arial" panose="020B0604020202020204" pitchFamily="34" charset="0"/>
            </a:endParaRPr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0661D15-FEEC-48A3-BE53-98D164F2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335" y="2124310"/>
            <a:ext cx="4315331" cy="181938"/>
          </a:xfrm>
          <a:prstGeom prst="rect">
            <a:avLst/>
          </a:prstGeom>
          <a:solidFill>
            <a:srgbClr val="FF2D55"/>
          </a:solidFill>
          <a:ln w="12700">
            <a:noFill/>
            <a:miter lim="800000"/>
          </a:ln>
        </p:spPr>
        <p:txBody>
          <a:bodyPr wrap="none" lIns="28568" tIns="15240" rIns="28568" bIns="14284" anchor="ctr" anchorCtr="0"/>
          <a:lstStyle>
            <a:defPPr>
              <a:defRPr kern="1200" smtId="4294967295"/>
            </a:defPPr>
          </a:lstStyle>
          <a:p>
            <a:pPr algn="ctr" defTabSz="979549">
              <a:defRPr/>
            </a:pPr>
            <a:r>
              <a:rPr lang="en-US" sz="750" b="1">
                <a:solidFill>
                  <a:schemeClr val="bg1"/>
                </a:solidFill>
                <a:latin typeface="Libre Baskerville" panose="02000000000000000000" pitchFamily="2" charset="0"/>
              </a:rPr>
              <a:t>Methodology</a:t>
            </a:r>
          </a:p>
        </p:txBody>
      </p:sp>
      <p:sp>
        <p:nvSpPr>
          <p:cNvPr id="34" name="Rectangle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BB0DEBB-643A-495C-9A00-84ACC65F1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044" y="2124310"/>
            <a:ext cx="2000250" cy="181938"/>
          </a:xfrm>
          <a:prstGeom prst="rect">
            <a:avLst/>
          </a:prstGeom>
          <a:solidFill>
            <a:srgbClr val="FF2D55"/>
          </a:solidFill>
          <a:ln w="12700">
            <a:noFill/>
            <a:miter lim="800000"/>
          </a:ln>
        </p:spPr>
        <p:txBody>
          <a:bodyPr wrap="none" lIns="28568" tIns="15240" rIns="28568" bIns="14284" anchor="ctr" anchorCtr="0"/>
          <a:lstStyle>
            <a:defPPr>
              <a:defRPr kern="1200" smtId="4294967295"/>
            </a:defPPr>
          </a:lstStyle>
          <a:p>
            <a:pPr algn="ctr" defTabSz="979549">
              <a:defRPr/>
            </a:pPr>
            <a:r>
              <a:rPr lang="en-US" sz="750" b="1">
                <a:solidFill>
                  <a:schemeClr val="bg1"/>
                </a:solidFill>
                <a:latin typeface="Libre Baskerville" panose="02000000000000000000" pitchFamily="2" charset="0"/>
              </a:rPr>
              <a:t>Results</a:t>
            </a:r>
          </a:p>
        </p:txBody>
      </p:sp>
      <p:sp>
        <p:nvSpPr>
          <p:cNvPr id="36" name="TextBox 1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D3D0ACE-DC7E-450B-BD49-B7A44641E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707" y="1703225"/>
            <a:ext cx="5370871" cy="96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5" tIns="9523" rIns="19045" bIns="9523">
            <a:spAutoFit/>
          </a:bodyPr>
          <a:lstStyle>
            <a:defPPr>
              <a:defRPr kern="1200" smtId="4294967295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r>
              <a:rPr lang="en-US" sz="500" dirty="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62CA47B-6D2F-458C-98CC-19C397FB8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05" y="1546197"/>
            <a:ext cx="2000250" cy="181938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 wrap="none" lIns="28568" tIns="15240" rIns="28568" bIns="14284" anchor="ctr" anchorCtr="0"/>
          <a:lstStyle>
            <a:defPPr>
              <a:defRPr kern="1200" smtId="4294967295"/>
            </a:defPPr>
          </a:lstStyle>
          <a:p>
            <a:pPr defTabSz="979549">
              <a:defRPr/>
            </a:pPr>
            <a:r>
              <a:rPr lang="en-US" sz="750" b="1" dirty="0">
                <a:solidFill>
                  <a:srgbClr val="FF2D55"/>
                </a:solidFill>
                <a:latin typeface="Libre Baskerville" panose="02000000000000000000" pitchFamily="2" charset="0"/>
              </a:rPr>
              <a:t>Abstract</a:t>
            </a:r>
          </a:p>
        </p:txBody>
      </p:sp>
      <p:sp>
        <p:nvSpPr>
          <p:cNvPr id="50" name="Rectangle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BD94FDB-190B-4638-89EC-A656D127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05" y="4801743"/>
            <a:ext cx="2000250" cy="181938"/>
          </a:xfrm>
          <a:prstGeom prst="rect">
            <a:avLst/>
          </a:prstGeom>
          <a:solidFill>
            <a:srgbClr val="FF2D55"/>
          </a:solidFill>
          <a:ln w="12700">
            <a:noFill/>
            <a:miter lim="800000"/>
          </a:ln>
        </p:spPr>
        <p:txBody>
          <a:bodyPr wrap="none" lIns="28568" tIns="15240" rIns="28568" bIns="14284" anchor="ctr" anchorCtr="0"/>
          <a:lstStyle>
            <a:defPPr>
              <a:defRPr kern="1200" smtId="4294967295"/>
            </a:defPPr>
          </a:lstStyle>
          <a:p>
            <a:pPr algn="ctr" defTabSz="979549">
              <a:defRPr/>
            </a:pPr>
            <a:r>
              <a:rPr lang="en-US" sz="750" b="1">
                <a:solidFill>
                  <a:schemeClr val="bg1"/>
                </a:solidFill>
                <a:latin typeface="Libre Baskerville" panose="02000000000000000000" pitchFamily="2" charset="0"/>
              </a:rPr>
              <a:t>Materials</a:t>
            </a:r>
          </a:p>
        </p:txBody>
      </p:sp>
      <p:sp>
        <p:nvSpPr>
          <p:cNvPr id="54" name="Rectangle 1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5373E80-5BA7-4273-832B-6C4F5740A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044" y="4611866"/>
            <a:ext cx="2000250" cy="181938"/>
          </a:xfrm>
          <a:prstGeom prst="rect">
            <a:avLst/>
          </a:prstGeom>
          <a:solidFill>
            <a:srgbClr val="FF2D55"/>
          </a:solidFill>
          <a:ln w="12700">
            <a:noFill/>
            <a:miter lim="800000"/>
          </a:ln>
        </p:spPr>
        <p:txBody>
          <a:bodyPr wrap="none" lIns="28568" tIns="15240" rIns="28568" bIns="14284" anchor="ctr" anchorCtr="0"/>
          <a:lstStyle>
            <a:defPPr>
              <a:defRPr kern="1200" smtId="4294967295"/>
            </a:defPPr>
          </a:lstStyle>
          <a:p>
            <a:pPr algn="ctr" defTabSz="979549">
              <a:defRPr/>
            </a:pPr>
            <a:r>
              <a:rPr lang="en-US" sz="750" b="1">
                <a:solidFill>
                  <a:schemeClr val="bg1"/>
                </a:solidFill>
                <a:latin typeface="Libre Baskerville" panose="02000000000000000000" pitchFamily="2" charset="0"/>
              </a:rPr>
              <a:t>Conclusion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D27E454-6E74-438E-B6CD-F623F47990B5}"/>
              </a:ext>
            </a:extLst>
          </p:cNvPr>
          <p:cNvSpPr txBox="1"/>
          <p:nvPr/>
        </p:nvSpPr>
        <p:spPr>
          <a:xfrm>
            <a:off x="160707" y="2347476"/>
            <a:ext cx="205354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5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BBD7720-E258-450C-97C8-212EC4244F55}"/>
              </a:ext>
            </a:extLst>
          </p:cNvPr>
          <p:cNvSpPr txBox="1"/>
          <p:nvPr/>
        </p:nvSpPr>
        <p:spPr>
          <a:xfrm>
            <a:off x="159999" y="5029724"/>
            <a:ext cx="205354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5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7" name="Text Box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86A1CE5-26F5-4365-A6A8-5A9298D43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1518" y="2346170"/>
            <a:ext cx="2095500" cy="10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8575" tIns="14288" rIns="28575" bIns="14288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5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48" name="Text Box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0CED6AC-A82D-4E7E-8DE1-9DE68E175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982" y="2346170"/>
            <a:ext cx="2095500" cy="105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8575" tIns="14288" rIns="28575" bIns="14288">
            <a:spAutoFit/>
          </a:bodyPr>
          <a:lstStyle>
            <a:defPPr>
              <a:defRPr kern="1200" smtId="4294967295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5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98FE72F-E77A-4480-B8D1-D34F20784276}"/>
              </a:ext>
            </a:extLst>
          </p:cNvPr>
          <p:cNvSpPr txBox="1"/>
          <p:nvPr/>
        </p:nvSpPr>
        <p:spPr>
          <a:xfrm>
            <a:off x="6989541" y="2344720"/>
            <a:ext cx="205354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5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95B8920-2EE7-4FFC-B20D-4A97E28B3E9A}"/>
              </a:ext>
            </a:extLst>
          </p:cNvPr>
          <p:cNvSpPr txBox="1"/>
          <p:nvPr/>
        </p:nvSpPr>
        <p:spPr>
          <a:xfrm>
            <a:off x="6986704" y="4863671"/>
            <a:ext cx="2053549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 smtId="4294967295"/>
            </a:defPPr>
          </a:lstStyle>
          <a:p>
            <a:r>
              <a:rPr lang="en-US" sz="500"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pic>
        <p:nvPicPr>
          <p:cNvPr id="1026" name="Picture 2" descr="http://smarttech.riotu-lab.org/assets/images/logos/vis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522" y="225943"/>
            <a:ext cx="748665" cy="50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marttech.riotu-lab.org/assets/images/logos/iee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238" y="843141"/>
            <a:ext cx="1127234" cy="37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marttech.riotu-lab.org/assets/images/logos/psu_dark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" y="173216"/>
            <a:ext cx="1300480" cy="40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marttech.riotu-lab.org/assets/images/logos/cci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99" y="612985"/>
            <a:ext cx="1256665" cy="33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smarttech.riotu-lab.org/assets/images/logos/riotu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82" y="1008731"/>
            <a:ext cx="1150034" cy="32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ttangolo 28"/>
          <p:cNvSpPr/>
          <p:nvPr/>
        </p:nvSpPr>
        <p:spPr>
          <a:xfrm>
            <a:off x="82658" y="6581351"/>
            <a:ext cx="594360" cy="20971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08144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216290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324434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432579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540723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2648867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4757013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6865157" algn="l" defTabSz="4216290" rtl="0" eaLnBrk="1" latinLnBrk="0" hangingPunct="1">
              <a:defRPr sz="83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dirty="0" smtClean="0">
                <a:solidFill>
                  <a:schemeClr val="bg1"/>
                </a:solidFill>
              </a:rPr>
              <a:t>P1.01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98431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129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Libre Baskerville</vt:lpstr>
      <vt:lpstr>Montserrat</vt:lpstr>
      <vt:lpstr>Montserrat Light</vt:lpstr>
      <vt:lpstr>Open Sans</vt:lpstr>
      <vt:lpstr>Times New Roman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Ms. Aala Alkhayer</dc:creator>
  <cp:lastModifiedBy>Ms. Aala Alkhayer</cp:lastModifiedBy>
  <cp:revision>7</cp:revision>
  <dcterms:created xsi:type="dcterms:W3CDTF">2020-08-16T08:01:55Z</dcterms:created>
  <dcterms:modified xsi:type="dcterms:W3CDTF">2020-08-16T08:32:45Z</dcterms:modified>
</cp:coreProperties>
</file>